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6" r:id="rId13"/>
    <p:sldId id="271" r:id="rId14"/>
    <p:sldId id="257" r:id="rId15"/>
    <p:sldId id="272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25" y="228600"/>
            <a:ext cx="8991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spc="-15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42850"/>
            <a:ext cx="89223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হুমায়ুন কবীর</a:t>
            </a:r>
          </a:p>
          <a:p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হাঁসাড়া কালী কিশোর উচ্চ বিদ্যালয়</a:t>
            </a:r>
          </a:p>
          <a:p>
            <a:r>
              <a:rPr lang="bn-BD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শ্রীনগর, মুন্সিগঞ্জ। 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58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2994119" cy="2233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495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তাঁত শিল্পের জন্য প্রসিদ্ধ তিনটি জেলার নাম বল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5800"/>
            <a:ext cx="33528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495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মৃৎ শিল্পের জন্য প্রসিদ্ধ তিনটি জেলার নাম বল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5029200" cy="1936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বাঁশ ও বেত শিল্পের জন্য প্রসিদ্ধ তিনটি জেলার  নাম বল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3457093" cy="2576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495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পিতল ও কাঁসা শিল্পের জন্য প্রসিদ্ধ তিনটি জেলার  নাম বল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505200" cy="262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495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রেশম শিল্পের জন্য ব্যবহৃত পোকার নাম বল 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270" y="20086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3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মানচিত্র অঙ্কন করে সেখানে কুটির শিল্পের জন্য বিখ্যাত জায়গাগুলো চিহ্নিত কর। 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Document 3">
            <a:hlinkClick r:id="" action="ppaction://noaction" highlightClick="1"/>
          </p:cNvPr>
          <p:cNvSpPr/>
          <p:nvPr/>
        </p:nvSpPr>
        <p:spPr>
          <a:xfrm>
            <a:off x="304800" y="3352800"/>
            <a:ext cx="533400" cy="6858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00" y="1447800"/>
            <a:ext cx="8382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7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14400"/>
            <a:ext cx="579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733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 শ্রেণি  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584"/>
            <a:ext cx="8839200" cy="6571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32766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60172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2813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অর্থনীতি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ক্ষুদ্রায়তন শিল্প (কুটির শিল্প)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937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7254"/>
            <a:ext cx="5638800" cy="658546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124200" y="3085926"/>
            <a:ext cx="549142" cy="487481"/>
          </a:xfrm>
          <a:custGeom>
            <a:avLst/>
            <a:gdLst>
              <a:gd name="connsiteX0" fmla="*/ 8815 w 549142"/>
              <a:gd name="connsiteY0" fmla="*/ 113408 h 487481"/>
              <a:gd name="connsiteX1" fmla="*/ 175069 w 549142"/>
              <a:gd name="connsiteY1" fmla="*/ 57990 h 487481"/>
              <a:gd name="connsiteX2" fmla="*/ 188924 w 549142"/>
              <a:gd name="connsiteY2" fmla="*/ 2572 h 487481"/>
              <a:gd name="connsiteX3" fmla="*/ 313615 w 549142"/>
              <a:gd name="connsiteY3" fmla="*/ 16426 h 487481"/>
              <a:gd name="connsiteX4" fmla="*/ 327469 w 549142"/>
              <a:gd name="connsiteY4" fmla="*/ 141117 h 487481"/>
              <a:gd name="connsiteX5" fmla="*/ 355178 w 549142"/>
              <a:gd name="connsiteY5" fmla="*/ 182681 h 487481"/>
              <a:gd name="connsiteX6" fmla="*/ 438305 w 549142"/>
              <a:gd name="connsiteY6" fmla="*/ 251953 h 487481"/>
              <a:gd name="connsiteX7" fmla="*/ 452160 w 549142"/>
              <a:gd name="connsiteY7" fmla="*/ 293517 h 487481"/>
              <a:gd name="connsiteX8" fmla="*/ 507578 w 549142"/>
              <a:gd name="connsiteY8" fmla="*/ 335081 h 487481"/>
              <a:gd name="connsiteX9" fmla="*/ 549142 w 549142"/>
              <a:gd name="connsiteY9" fmla="*/ 376644 h 487481"/>
              <a:gd name="connsiteX10" fmla="*/ 535287 w 549142"/>
              <a:gd name="connsiteY10" fmla="*/ 473626 h 487481"/>
              <a:gd name="connsiteX11" fmla="*/ 493724 w 549142"/>
              <a:gd name="connsiteY11" fmla="*/ 487481 h 487481"/>
              <a:gd name="connsiteX12" fmla="*/ 285905 w 549142"/>
              <a:gd name="connsiteY12" fmla="*/ 473626 h 487481"/>
              <a:gd name="connsiteX13" fmla="*/ 216633 w 549142"/>
              <a:gd name="connsiteY13" fmla="*/ 418208 h 487481"/>
              <a:gd name="connsiteX14" fmla="*/ 175069 w 549142"/>
              <a:gd name="connsiteY14" fmla="*/ 404353 h 487481"/>
              <a:gd name="connsiteX15" fmla="*/ 188924 w 549142"/>
              <a:gd name="connsiteY15" fmla="*/ 362790 h 487481"/>
              <a:gd name="connsiteX16" fmla="*/ 105796 w 549142"/>
              <a:gd name="connsiteY16" fmla="*/ 321226 h 487481"/>
              <a:gd name="connsiteX17" fmla="*/ 64233 w 549142"/>
              <a:gd name="connsiteY17" fmla="*/ 210390 h 487481"/>
              <a:gd name="connsiteX18" fmla="*/ 8815 w 549142"/>
              <a:gd name="connsiteY18" fmla="*/ 113408 h 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9142" h="487481">
                <a:moveTo>
                  <a:pt x="8815" y="113408"/>
                </a:moveTo>
                <a:cubicBezTo>
                  <a:pt x="27288" y="88008"/>
                  <a:pt x="141560" y="136175"/>
                  <a:pt x="175069" y="57990"/>
                </a:cubicBezTo>
                <a:cubicBezTo>
                  <a:pt x="182570" y="40488"/>
                  <a:pt x="184306" y="21045"/>
                  <a:pt x="188924" y="2572"/>
                </a:cubicBezTo>
                <a:cubicBezTo>
                  <a:pt x="230488" y="7190"/>
                  <a:pt x="284044" y="-13145"/>
                  <a:pt x="313615" y="16426"/>
                </a:cubicBezTo>
                <a:cubicBezTo>
                  <a:pt x="343186" y="45997"/>
                  <a:pt x="317326" y="100546"/>
                  <a:pt x="327469" y="141117"/>
                </a:cubicBezTo>
                <a:cubicBezTo>
                  <a:pt x="331507" y="157271"/>
                  <a:pt x="344518" y="169889"/>
                  <a:pt x="355178" y="182681"/>
                </a:cubicBezTo>
                <a:cubicBezTo>
                  <a:pt x="388512" y="222682"/>
                  <a:pt x="397439" y="224709"/>
                  <a:pt x="438305" y="251953"/>
                </a:cubicBezTo>
                <a:cubicBezTo>
                  <a:pt x="442923" y="265808"/>
                  <a:pt x="442811" y="282298"/>
                  <a:pt x="452160" y="293517"/>
                </a:cubicBezTo>
                <a:cubicBezTo>
                  <a:pt x="466942" y="311256"/>
                  <a:pt x="490046" y="320054"/>
                  <a:pt x="507578" y="335081"/>
                </a:cubicBezTo>
                <a:cubicBezTo>
                  <a:pt x="522454" y="347832"/>
                  <a:pt x="535287" y="362790"/>
                  <a:pt x="549142" y="376644"/>
                </a:cubicBezTo>
                <a:cubicBezTo>
                  <a:pt x="544524" y="408971"/>
                  <a:pt x="549891" y="444418"/>
                  <a:pt x="535287" y="473626"/>
                </a:cubicBezTo>
                <a:cubicBezTo>
                  <a:pt x="528756" y="486688"/>
                  <a:pt x="508328" y="487481"/>
                  <a:pt x="493724" y="487481"/>
                </a:cubicBezTo>
                <a:cubicBezTo>
                  <a:pt x="424297" y="487481"/>
                  <a:pt x="355178" y="478244"/>
                  <a:pt x="285905" y="473626"/>
                </a:cubicBezTo>
                <a:cubicBezTo>
                  <a:pt x="234687" y="319973"/>
                  <a:pt x="292898" y="405498"/>
                  <a:pt x="216633" y="418208"/>
                </a:cubicBezTo>
                <a:cubicBezTo>
                  <a:pt x="202228" y="420609"/>
                  <a:pt x="188924" y="408971"/>
                  <a:pt x="175069" y="404353"/>
                </a:cubicBezTo>
                <a:cubicBezTo>
                  <a:pt x="179687" y="390499"/>
                  <a:pt x="194348" y="376349"/>
                  <a:pt x="188924" y="362790"/>
                </a:cubicBezTo>
                <a:cubicBezTo>
                  <a:pt x="180660" y="342131"/>
                  <a:pt x="123293" y="327058"/>
                  <a:pt x="105796" y="321226"/>
                </a:cubicBezTo>
                <a:cubicBezTo>
                  <a:pt x="95884" y="271662"/>
                  <a:pt x="99908" y="246065"/>
                  <a:pt x="64233" y="210390"/>
                </a:cubicBezTo>
                <a:cubicBezTo>
                  <a:pt x="-2640" y="143518"/>
                  <a:pt x="-9658" y="138808"/>
                  <a:pt x="8815" y="11340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009352">
            <a:off x="3332447" y="2618508"/>
            <a:ext cx="764917" cy="665018"/>
          </a:xfrm>
          <a:custGeom>
            <a:avLst/>
            <a:gdLst>
              <a:gd name="connsiteX0" fmla="*/ 2917 w 764917"/>
              <a:gd name="connsiteY0" fmla="*/ 221673 h 665018"/>
              <a:gd name="connsiteX1" fmla="*/ 72190 w 764917"/>
              <a:gd name="connsiteY1" fmla="*/ 235527 h 665018"/>
              <a:gd name="connsiteX2" fmla="*/ 183027 w 764917"/>
              <a:gd name="connsiteY2" fmla="*/ 221673 h 665018"/>
              <a:gd name="connsiteX3" fmla="*/ 252299 w 764917"/>
              <a:gd name="connsiteY3" fmla="*/ 138546 h 665018"/>
              <a:gd name="connsiteX4" fmla="*/ 293863 w 764917"/>
              <a:gd name="connsiteY4" fmla="*/ 55418 h 665018"/>
              <a:gd name="connsiteX5" fmla="*/ 404699 w 764917"/>
              <a:gd name="connsiteY5" fmla="*/ 0 h 665018"/>
              <a:gd name="connsiteX6" fmla="*/ 487827 w 764917"/>
              <a:gd name="connsiteY6" fmla="*/ 13855 h 665018"/>
              <a:gd name="connsiteX7" fmla="*/ 501681 w 764917"/>
              <a:gd name="connsiteY7" fmla="*/ 55418 h 665018"/>
              <a:gd name="connsiteX8" fmla="*/ 529390 w 764917"/>
              <a:gd name="connsiteY8" fmla="*/ 166255 h 665018"/>
              <a:gd name="connsiteX9" fmla="*/ 584808 w 764917"/>
              <a:gd name="connsiteY9" fmla="*/ 249382 h 665018"/>
              <a:gd name="connsiteX10" fmla="*/ 640227 w 764917"/>
              <a:gd name="connsiteY10" fmla="*/ 332509 h 665018"/>
              <a:gd name="connsiteX11" fmla="*/ 681790 w 764917"/>
              <a:gd name="connsiteY11" fmla="*/ 360218 h 665018"/>
              <a:gd name="connsiteX12" fmla="*/ 737208 w 764917"/>
              <a:gd name="connsiteY12" fmla="*/ 443346 h 665018"/>
              <a:gd name="connsiteX13" fmla="*/ 764917 w 764917"/>
              <a:gd name="connsiteY13" fmla="*/ 595746 h 665018"/>
              <a:gd name="connsiteX14" fmla="*/ 751063 w 764917"/>
              <a:gd name="connsiteY14" fmla="*/ 637309 h 665018"/>
              <a:gd name="connsiteX15" fmla="*/ 654081 w 764917"/>
              <a:gd name="connsiteY15" fmla="*/ 665018 h 665018"/>
              <a:gd name="connsiteX16" fmla="*/ 501681 w 764917"/>
              <a:gd name="connsiteY16" fmla="*/ 651164 h 665018"/>
              <a:gd name="connsiteX17" fmla="*/ 460117 w 764917"/>
              <a:gd name="connsiteY17" fmla="*/ 609600 h 665018"/>
              <a:gd name="connsiteX18" fmla="*/ 376990 w 764917"/>
              <a:gd name="connsiteY18" fmla="*/ 554182 h 665018"/>
              <a:gd name="connsiteX19" fmla="*/ 196881 w 764917"/>
              <a:gd name="connsiteY19" fmla="*/ 526473 h 665018"/>
              <a:gd name="connsiteX20" fmla="*/ 141463 w 764917"/>
              <a:gd name="connsiteY20" fmla="*/ 512618 h 665018"/>
              <a:gd name="connsiteX21" fmla="*/ 58336 w 764917"/>
              <a:gd name="connsiteY21" fmla="*/ 443346 h 665018"/>
              <a:gd name="connsiteX22" fmla="*/ 2917 w 764917"/>
              <a:gd name="connsiteY22" fmla="*/ 360218 h 665018"/>
              <a:gd name="connsiteX23" fmla="*/ 2917 w 764917"/>
              <a:gd name="connsiteY23" fmla="*/ 221673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4917" h="665018">
                <a:moveTo>
                  <a:pt x="2917" y="221673"/>
                </a:moveTo>
                <a:cubicBezTo>
                  <a:pt x="14463" y="200891"/>
                  <a:pt x="48642" y="235527"/>
                  <a:pt x="72190" y="235527"/>
                </a:cubicBezTo>
                <a:cubicBezTo>
                  <a:pt x="109423" y="235527"/>
                  <a:pt x="148036" y="234397"/>
                  <a:pt x="183027" y="221673"/>
                </a:cubicBezTo>
                <a:cubicBezTo>
                  <a:pt x="201750" y="214865"/>
                  <a:pt x="243137" y="156869"/>
                  <a:pt x="252299" y="138546"/>
                </a:cubicBezTo>
                <a:cubicBezTo>
                  <a:pt x="266799" y="109546"/>
                  <a:pt x="263321" y="76797"/>
                  <a:pt x="293863" y="55418"/>
                </a:cubicBezTo>
                <a:cubicBezTo>
                  <a:pt x="327702" y="31730"/>
                  <a:pt x="404699" y="0"/>
                  <a:pt x="404699" y="0"/>
                </a:cubicBezTo>
                <a:cubicBezTo>
                  <a:pt x="432408" y="4618"/>
                  <a:pt x="463437" y="-82"/>
                  <a:pt x="487827" y="13855"/>
                </a:cubicBezTo>
                <a:cubicBezTo>
                  <a:pt x="500507" y="21100"/>
                  <a:pt x="498139" y="41250"/>
                  <a:pt x="501681" y="55418"/>
                </a:cubicBezTo>
                <a:cubicBezTo>
                  <a:pt x="507263" y="77744"/>
                  <a:pt x="514997" y="140347"/>
                  <a:pt x="529390" y="166255"/>
                </a:cubicBezTo>
                <a:cubicBezTo>
                  <a:pt x="545563" y="195366"/>
                  <a:pt x="566335" y="221673"/>
                  <a:pt x="584808" y="249382"/>
                </a:cubicBezTo>
                <a:cubicBezTo>
                  <a:pt x="584810" y="249386"/>
                  <a:pt x="640223" y="332506"/>
                  <a:pt x="640227" y="332509"/>
                </a:cubicBezTo>
                <a:lnTo>
                  <a:pt x="681790" y="360218"/>
                </a:lnTo>
                <a:cubicBezTo>
                  <a:pt x="700263" y="387927"/>
                  <a:pt x="733077" y="410301"/>
                  <a:pt x="737208" y="443346"/>
                </a:cubicBezTo>
                <a:cubicBezTo>
                  <a:pt x="752874" y="568673"/>
                  <a:pt x="739289" y="518860"/>
                  <a:pt x="764917" y="595746"/>
                </a:cubicBezTo>
                <a:cubicBezTo>
                  <a:pt x="760299" y="609600"/>
                  <a:pt x="761389" y="626983"/>
                  <a:pt x="751063" y="637309"/>
                </a:cubicBezTo>
                <a:cubicBezTo>
                  <a:pt x="744436" y="643936"/>
                  <a:pt x="654563" y="664898"/>
                  <a:pt x="654081" y="665018"/>
                </a:cubicBezTo>
                <a:cubicBezTo>
                  <a:pt x="603281" y="660400"/>
                  <a:pt x="550728" y="665177"/>
                  <a:pt x="501681" y="651164"/>
                </a:cubicBezTo>
                <a:cubicBezTo>
                  <a:pt x="482841" y="645781"/>
                  <a:pt x="475583" y="621629"/>
                  <a:pt x="460117" y="609600"/>
                </a:cubicBezTo>
                <a:cubicBezTo>
                  <a:pt x="433830" y="589154"/>
                  <a:pt x="409645" y="560713"/>
                  <a:pt x="376990" y="554182"/>
                </a:cubicBezTo>
                <a:cubicBezTo>
                  <a:pt x="271207" y="533025"/>
                  <a:pt x="331083" y="543248"/>
                  <a:pt x="196881" y="526473"/>
                </a:cubicBezTo>
                <a:cubicBezTo>
                  <a:pt x="178408" y="521855"/>
                  <a:pt x="158965" y="520119"/>
                  <a:pt x="141463" y="512618"/>
                </a:cubicBezTo>
                <a:cubicBezTo>
                  <a:pt x="114780" y="501182"/>
                  <a:pt x="74981" y="464747"/>
                  <a:pt x="58336" y="443346"/>
                </a:cubicBezTo>
                <a:cubicBezTo>
                  <a:pt x="37890" y="417059"/>
                  <a:pt x="2917" y="360218"/>
                  <a:pt x="2917" y="360218"/>
                </a:cubicBezTo>
                <a:cubicBezTo>
                  <a:pt x="18919" y="264207"/>
                  <a:pt x="-8629" y="242455"/>
                  <a:pt x="2917" y="22167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1333374">
            <a:off x="4736844" y="3297382"/>
            <a:ext cx="767558" cy="819212"/>
          </a:xfrm>
          <a:custGeom>
            <a:avLst/>
            <a:gdLst>
              <a:gd name="connsiteX0" fmla="*/ 5558 w 767558"/>
              <a:gd name="connsiteY0" fmla="*/ 166255 h 819212"/>
              <a:gd name="connsiteX1" fmla="*/ 74831 w 767558"/>
              <a:gd name="connsiteY1" fmla="*/ 138546 h 819212"/>
              <a:gd name="connsiteX2" fmla="*/ 130249 w 767558"/>
              <a:gd name="connsiteY2" fmla="*/ 124691 h 819212"/>
              <a:gd name="connsiteX3" fmla="*/ 171813 w 767558"/>
              <a:gd name="connsiteY3" fmla="*/ 96982 h 819212"/>
              <a:gd name="connsiteX4" fmla="*/ 254940 w 767558"/>
              <a:gd name="connsiteY4" fmla="*/ 69273 h 819212"/>
              <a:gd name="connsiteX5" fmla="*/ 282649 w 767558"/>
              <a:gd name="connsiteY5" fmla="*/ 27709 h 819212"/>
              <a:gd name="connsiteX6" fmla="*/ 365777 w 767558"/>
              <a:gd name="connsiteY6" fmla="*/ 0 h 819212"/>
              <a:gd name="connsiteX7" fmla="*/ 448904 w 767558"/>
              <a:gd name="connsiteY7" fmla="*/ 13855 h 819212"/>
              <a:gd name="connsiteX8" fmla="*/ 462758 w 767558"/>
              <a:gd name="connsiteY8" fmla="*/ 55418 h 819212"/>
              <a:gd name="connsiteX9" fmla="*/ 490467 w 767558"/>
              <a:gd name="connsiteY9" fmla="*/ 96982 h 819212"/>
              <a:gd name="connsiteX10" fmla="*/ 504322 w 767558"/>
              <a:gd name="connsiteY10" fmla="*/ 138546 h 819212"/>
              <a:gd name="connsiteX11" fmla="*/ 573595 w 767558"/>
              <a:gd name="connsiteY11" fmla="*/ 221673 h 819212"/>
              <a:gd name="connsiteX12" fmla="*/ 601304 w 767558"/>
              <a:gd name="connsiteY12" fmla="*/ 263237 h 819212"/>
              <a:gd name="connsiteX13" fmla="*/ 629013 w 767558"/>
              <a:gd name="connsiteY13" fmla="*/ 346364 h 819212"/>
              <a:gd name="connsiteX14" fmla="*/ 684431 w 767558"/>
              <a:gd name="connsiteY14" fmla="*/ 471055 h 819212"/>
              <a:gd name="connsiteX15" fmla="*/ 712140 w 767558"/>
              <a:gd name="connsiteY15" fmla="*/ 595746 h 819212"/>
              <a:gd name="connsiteX16" fmla="*/ 739849 w 767558"/>
              <a:gd name="connsiteY16" fmla="*/ 720437 h 819212"/>
              <a:gd name="connsiteX17" fmla="*/ 767558 w 767558"/>
              <a:gd name="connsiteY17" fmla="*/ 775855 h 819212"/>
              <a:gd name="connsiteX18" fmla="*/ 739849 w 767558"/>
              <a:gd name="connsiteY18" fmla="*/ 817418 h 819212"/>
              <a:gd name="connsiteX19" fmla="*/ 615158 w 767558"/>
              <a:gd name="connsiteY19" fmla="*/ 803564 h 819212"/>
              <a:gd name="connsiteX20" fmla="*/ 379631 w 767558"/>
              <a:gd name="connsiteY20" fmla="*/ 789709 h 819212"/>
              <a:gd name="connsiteX21" fmla="*/ 365777 w 767558"/>
              <a:gd name="connsiteY21" fmla="*/ 609600 h 819212"/>
              <a:gd name="connsiteX22" fmla="*/ 310358 w 767558"/>
              <a:gd name="connsiteY22" fmla="*/ 526473 h 819212"/>
              <a:gd name="connsiteX23" fmla="*/ 296504 w 767558"/>
              <a:gd name="connsiteY23" fmla="*/ 484909 h 819212"/>
              <a:gd name="connsiteX24" fmla="*/ 268795 w 767558"/>
              <a:gd name="connsiteY24" fmla="*/ 443346 h 819212"/>
              <a:gd name="connsiteX25" fmla="*/ 185667 w 767558"/>
              <a:gd name="connsiteY25" fmla="*/ 401782 h 819212"/>
              <a:gd name="connsiteX26" fmla="*/ 130249 w 767558"/>
              <a:gd name="connsiteY26" fmla="*/ 415637 h 819212"/>
              <a:gd name="connsiteX27" fmla="*/ 47122 w 767558"/>
              <a:gd name="connsiteY27" fmla="*/ 443346 h 819212"/>
              <a:gd name="connsiteX28" fmla="*/ 5558 w 767558"/>
              <a:gd name="connsiteY28" fmla="*/ 221673 h 819212"/>
              <a:gd name="connsiteX29" fmla="*/ 5558 w 767558"/>
              <a:gd name="connsiteY29" fmla="*/ 166255 h 8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7558" h="819212">
                <a:moveTo>
                  <a:pt x="5558" y="166255"/>
                </a:moveTo>
                <a:cubicBezTo>
                  <a:pt x="17104" y="152400"/>
                  <a:pt x="51238" y="146411"/>
                  <a:pt x="74831" y="138546"/>
                </a:cubicBezTo>
                <a:cubicBezTo>
                  <a:pt x="92895" y="132525"/>
                  <a:pt x="112747" y="132192"/>
                  <a:pt x="130249" y="124691"/>
                </a:cubicBezTo>
                <a:cubicBezTo>
                  <a:pt x="145554" y="118132"/>
                  <a:pt x="156597" y="103745"/>
                  <a:pt x="171813" y="96982"/>
                </a:cubicBezTo>
                <a:cubicBezTo>
                  <a:pt x="198503" y="85120"/>
                  <a:pt x="254940" y="69273"/>
                  <a:pt x="254940" y="69273"/>
                </a:cubicBezTo>
                <a:cubicBezTo>
                  <a:pt x="264176" y="55418"/>
                  <a:pt x="268529" y="36534"/>
                  <a:pt x="282649" y="27709"/>
                </a:cubicBezTo>
                <a:cubicBezTo>
                  <a:pt x="307417" y="12229"/>
                  <a:pt x="365777" y="0"/>
                  <a:pt x="365777" y="0"/>
                </a:cubicBezTo>
                <a:cubicBezTo>
                  <a:pt x="393486" y="4618"/>
                  <a:pt x="424514" y="-82"/>
                  <a:pt x="448904" y="13855"/>
                </a:cubicBezTo>
                <a:cubicBezTo>
                  <a:pt x="461584" y="21100"/>
                  <a:pt x="456227" y="42356"/>
                  <a:pt x="462758" y="55418"/>
                </a:cubicBezTo>
                <a:cubicBezTo>
                  <a:pt x="470205" y="70311"/>
                  <a:pt x="483020" y="82089"/>
                  <a:pt x="490467" y="96982"/>
                </a:cubicBezTo>
                <a:cubicBezTo>
                  <a:pt x="496998" y="110044"/>
                  <a:pt x="497791" y="125484"/>
                  <a:pt x="504322" y="138546"/>
                </a:cubicBezTo>
                <a:cubicBezTo>
                  <a:pt x="530121" y="190143"/>
                  <a:pt x="535294" y="175712"/>
                  <a:pt x="573595" y="221673"/>
                </a:cubicBezTo>
                <a:cubicBezTo>
                  <a:pt x="584255" y="234465"/>
                  <a:pt x="592068" y="249382"/>
                  <a:pt x="601304" y="263237"/>
                </a:cubicBezTo>
                <a:cubicBezTo>
                  <a:pt x="610540" y="290946"/>
                  <a:pt x="612812" y="322062"/>
                  <a:pt x="629013" y="346364"/>
                </a:cubicBezTo>
                <a:cubicBezTo>
                  <a:pt x="662182" y="396118"/>
                  <a:pt x="670299" y="400395"/>
                  <a:pt x="684431" y="471055"/>
                </a:cubicBezTo>
                <a:cubicBezTo>
                  <a:pt x="726215" y="679969"/>
                  <a:pt x="673011" y="419667"/>
                  <a:pt x="712140" y="595746"/>
                </a:cubicBezTo>
                <a:cubicBezTo>
                  <a:pt x="716925" y="617281"/>
                  <a:pt x="730638" y="695873"/>
                  <a:pt x="739849" y="720437"/>
                </a:cubicBezTo>
                <a:cubicBezTo>
                  <a:pt x="747101" y="739775"/>
                  <a:pt x="758322" y="757382"/>
                  <a:pt x="767558" y="775855"/>
                </a:cubicBezTo>
                <a:cubicBezTo>
                  <a:pt x="758322" y="789709"/>
                  <a:pt x="756231" y="814439"/>
                  <a:pt x="739849" y="817418"/>
                </a:cubicBezTo>
                <a:cubicBezTo>
                  <a:pt x="698704" y="824899"/>
                  <a:pt x="656854" y="806771"/>
                  <a:pt x="615158" y="803564"/>
                </a:cubicBezTo>
                <a:cubicBezTo>
                  <a:pt x="536745" y="797532"/>
                  <a:pt x="458140" y="794327"/>
                  <a:pt x="379631" y="789709"/>
                </a:cubicBezTo>
                <a:cubicBezTo>
                  <a:pt x="375013" y="729673"/>
                  <a:pt x="381101" y="667831"/>
                  <a:pt x="365777" y="609600"/>
                </a:cubicBezTo>
                <a:cubicBezTo>
                  <a:pt x="357302" y="577394"/>
                  <a:pt x="310358" y="526473"/>
                  <a:pt x="310358" y="526473"/>
                </a:cubicBezTo>
                <a:cubicBezTo>
                  <a:pt x="305740" y="512618"/>
                  <a:pt x="303035" y="497971"/>
                  <a:pt x="296504" y="484909"/>
                </a:cubicBezTo>
                <a:cubicBezTo>
                  <a:pt x="289058" y="470016"/>
                  <a:pt x="280569" y="455120"/>
                  <a:pt x="268795" y="443346"/>
                </a:cubicBezTo>
                <a:cubicBezTo>
                  <a:pt x="241938" y="416489"/>
                  <a:pt x="219471" y="413050"/>
                  <a:pt x="185667" y="401782"/>
                </a:cubicBezTo>
                <a:cubicBezTo>
                  <a:pt x="167194" y="406400"/>
                  <a:pt x="148487" y="410165"/>
                  <a:pt x="130249" y="415637"/>
                </a:cubicBezTo>
                <a:cubicBezTo>
                  <a:pt x="102273" y="424030"/>
                  <a:pt x="47122" y="443346"/>
                  <a:pt x="47122" y="443346"/>
                </a:cubicBezTo>
                <a:cubicBezTo>
                  <a:pt x="-17206" y="346853"/>
                  <a:pt x="32329" y="435843"/>
                  <a:pt x="5558" y="221673"/>
                </a:cubicBezTo>
                <a:cubicBezTo>
                  <a:pt x="3747" y="207182"/>
                  <a:pt x="-5988" y="180110"/>
                  <a:pt x="5558" y="16625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1" y="5215098"/>
            <a:ext cx="2286000" cy="1397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7650"/>
            <a:ext cx="2286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77228" y="304800"/>
            <a:ext cx="222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 শিল্প 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0342" y="32171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8771" y="2777094"/>
            <a:ext cx="98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পাবনা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261" y="3522322"/>
            <a:ext cx="82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19712"/>
            <a:ext cx="4916805" cy="659973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505199" y="3565995"/>
            <a:ext cx="795737" cy="413248"/>
          </a:xfrm>
          <a:custGeom>
            <a:avLst/>
            <a:gdLst>
              <a:gd name="connsiteX0" fmla="*/ 45861 w 795737"/>
              <a:gd name="connsiteY0" fmla="*/ 19318 h 413248"/>
              <a:gd name="connsiteX1" fmla="*/ 322952 w 795737"/>
              <a:gd name="connsiteY1" fmla="*/ 19318 h 413248"/>
              <a:gd name="connsiteX2" fmla="*/ 350661 w 795737"/>
              <a:gd name="connsiteY2" fmla="*/ 60882 h 413248"/>
              <a:gd name="connsiteX3" fmla="*/ 392225 w 795737"/>
              <a:gd name="connsiteY3" fmla="*/ 102446 h 413248"/>
              <a:gd name="connsiteX4" fmla="*/ 489207 w 795737"/>
              <a:gd name="connsiteY4" fmla="*/ 157864 h 413248"/>
              <a:gd name="connsiteX5" fmla="*/ 530770 w 795737"/>
              <a:gd name="connsiteY5" fmla="*/ 171718 h 413248"/>
              <a:gd name="connsiteX6" fmla="*/ 600043 w 795737"/>
              <a:gd name="connsiteY6" fmla="*/ 157864 h 413248"/>
              <a:gd name="connsiteX7" fmla="*/ 641607 w 795737"/>
              <a:gd name="connsiteY7" fmla="*/ 144009 h 413248"/>
              <a:gd name="connsiteX8" fmla="*/ 752443 w 795737"/>
              <a:gd name="connsiteY8" fmla="*/ 157864 h 413248"/>
              <a:gd name="connsiteX9" fmla="*/ 766298 w 795737"/>
              <a:gd name="connsiteY9" fmla="*/ 199427 h 413248"/>
              <a:gd name="connsiteX10" fmla="*/ 780152 w 795737"/>
              <a:gd name="connsiteY10" fmla="*/ 296409 h 413248"/>
              <a:gd name="connsiteX11" fmla="*/ 697025 w 795737"/>
              <a:gd name="connsiteY11" fmla="*/ 324118 h 413248"/>
              <a:gd name="connsiteX12" fmla="*/ 683170 w 795737"/>
              <a:gd name="connsiteY12" fmla="*/ 393391 h 413248"/>
              <a:gd name="connsiteX13" fmla="*/ 419934 w 795737"/>
              <a:gd name="connsiteY13" fmla="*/ 393391 h 413248"/>
              <a:gd name="connsiteX14" fmla="*/ 392225 w 795737"/>
              <a:gd name="connsiteY14" fmla="*/ 310264 h 413248"/>
              <a:gd name="connsiteX15" fmla="*/ 295243 w 795737"/>
              <a:gd name="connsiteY15" fmla="*/ 282555 h 413248"/>
              <a:gd name="connsiteX16" fmla="*/ 253680 w 795737"/>
              <a:gd name="connsiteY16" fmla="*/ 268700 h 413248"/>
              <a:gd name="connsiteX17" fmla="*/ 212116 w 795737"/>
              <a:gd name="connsiteY17" fmla="*/ 199427 h 413248"/>
              <a:gd name="connsiteX18" fmla="*/ 170552 w 795737"/>
              <a:gd name="connsiteY18" fmla="*/ 185573 h 413248"/>
              <a:gd name="connsiteX19" fmla="*/ 142843 w 795737"/>
              <a:gd name="connsiteY19" fmla="*/ 130155 h 413248"/>
              <a:gd name="connsiteX20" fmla="*/ 128989 w 795737"/>
              <a:gd name="connsiteY20" fmla="*/ 60882 h 413248"/>
              <a:gd name="connsiteX21" fmla="*/ 73570 w 795737"/>
              <a:gd name="connsiteY21" fmla="*/ 33173 h 413248"/>
              <a:gd name="connsiteX22" fmla="*/ 45861 w 795737"/>
              <a:gd name="connsiteY22" fmla="*/ 19318 h 41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5737" h="413248">
                <a:moveTo>
                  <a:pt x="45861" y="19318"/>
                </a:moveTo>
                <a:cubicBezTo>
                  <a:pt x="87425" y="17009"/>
                  <a:pt x="181249" y="-14024"/>
                  <a:pt x="322952" y="19318"/>
                </a:cubicBezTo>
                <a:cubicBezTo>
                  <a:pt x="339161" y="23132"/>
                  <a:pt x="340001" y="48090"/>
                  <a:pt x="350661" y="60882"/>
                </a:cubicBezTo>
                <a:cubicBezTo>
                  <a:pt x="363204" y="75934"/>
                  <a:pt x="377173" y="89903"/>
                  <a:pt x="392225" y="102446"/>
                </a:cubicBezTo>
                <a:cubicBezTo>
                  <a:pt x="416778" y="122907"/>
                  <a:pt x="461309" y="145908"/>
                  <a:pt x="489207" y="157864"/>
                </a:cubicBezTo>
                <a:cubicBezTo>
                  <a:pt x="502630" y="163617"/>
                  <a:pt x="516916" y="167100"/>
                  <a:pt x="530770" y="171718"/>
                </a:cubicBezTo>
                <a:cubicBezTo>
                  <a:pt x="553861" y="167100"/>
                  <a:pt x="577198" y="163575"/>
                  <a:pt x="600043" y="157864"/>
                </a:cubicBezTo>
                <a:cubicBezTo>
                  <a:pt x="614211" y="154322"/>
                  <a:pt x="627003" y="144009"/>
                  <a:pt x="641607" y="144009"/>
                </a:cubicBezTo>
                <a:cubicBezTo>
                  <a:pt x="678840" y="144009"/>
                  <a:pt x="715498" y="153246"/>
                  <a:pt x="752443" y="157864"/>
                </a:cubicBezTo>
                <a:cubicBezTo>
                  <a:pt x="757061" y="171718"/>
                  <a:pt x="760545" y="186004"/>
                  <a:pt x="766298" y="199427"/>
                </a:cubicBezTo>
                <a:cubicBezTo>
                  <a:pt x="775171" y="220131"/>
                  <a:pt x="818475" y="269036"/>
                  <a:pt x="780152" y="296409"/>
                </a:cubicBezTo>
                <a:cubicBezTo>
                  <a:pt x="756384" y="313386"/>
                  <a:pt x="697025" y="324118"/>
                  <a:pt x="697025" y="324118"/>
                </a:cubicBezTo>
                <a:cubicBezTo>
                  <a:pt x="692407" y="347209"/>
                  <a:pt x="704814" y="384115"/>
                  <a:pt x="683170" y="393391"/>
                </a:cubicBezTo>
                <a:cubicBezTo>
                  <a:pt x="598000" y="429893"/>
                  <a:pt x="505097" y="407585"/>
                  <a:pt x="419934" y="393391"/>
                </a:cubicBezTo>
                <a:cubicBezTo>
                  <a:pt x="410698" y="365682"/>
                  <a:pt x="419934" y="319501"/>
                  <a:pt x="392225" y="310264"/>
                </a:cubicBezTo>
                <a:cubicBezTo>
                  <a:pt x="292563" y="277042"/>
                  <a:pt x="417027" y="317351"/>
                  <a:pt x="295243" y="282555"/>
                </a:cubicBezTo>
                <a:cubicBezTo>
                  <a:pt x="281201" y="278543"/>
                  <a:pt x="267534" y="273318"/>
                  <a:pt x="253680" y="268700"/>
                </a:cubicBezTo>
                <a:cubicBezTo>
                  <a:pt x="242782" y="236009"/>
                  <a:pt x="243811" y="218444"/>
                  <a:pt x="212116" y="199427"/>
                </a:cubicBezTo>
                <a:cubicBezTo>
                  <a:pt x="199593" y="191913"/>
                  <a:pt x="184407" y="190191"/>
                  <a:pt x="170552" y="185573"/>
                </a:cubicBezTo>
                <a:cubicBezTo>
                  <a:pt x="161316" y="167100"/>
                  <a:pt x="149374" y="149748"/>
                  <a:pt x="142843" y="130155"/>
                </a:cubicBezTo>
                <a:cubicBezTo>
                  <a:pt x="135396" y="107815"/>
                  <a:pt x="142676" y="80044"/>
                  <a:pt x="128989" y="60882"/>
                </a:cubicBezTo>
                <a:cubicBezTo>
                  <a:pt x="116984" y="44076"/>
                  <a:pt x="91502" y="43420"/>
                  <a:pt x="73570" y="33173"/>
                </a:cubicBezTo>
                <a:cubicBezTo>
                  <a:pt x="-43486" y="-33716"/>
                  <a:pt x="4297" y="21627"/>
                  <a:pt x="45861" y="1931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32900" y="3979243"/>
            <a:ext cx="568036" cy="1444264"/>
          </a:xfrm>
          <a:custGeom>
            <a:avLst/>
            <a:gdLst>
              <a:gd name="connsiteX0" fmla="*/ 138545 w 568036"/>
              <a:gd name="connsiteY0" fmla="*/ 44861 h 1444264"/>
              <a:gd name="connsiteX1" fmla="*/ 207818 w 568036"/>
              <a:gd name="connsiteY1" fmla="*/ 17152 h 1444264"/>
              <a:gd name="connsiteX2" fmla="*/ 249382 w 568036"/>
              <a:gd name="connsiteY2" fmla="*/ 3297 h 1444264"/>
              <a:gd name="connsiteX3" fmla="*/ 290945 w 568036"/>
              <a:gd name="connsiteY3" fmla="*/ 17152 h 1444264"/>
              <a:gd name="connsiteX4" fmla="*/ 360218 w 568036"/>
              <a:gd name="connsiteY4" fmla="*/ 17152 h 1444264"/>
              <a:gd name="connsiteX5" fmla="*/ 401782 w 568036"/>
              <a:gd name="connsiteY5" fmla="*/ 3297 h 1444264"/>
              <a:gd name="connsiteX6" fmla="*/ 512618 w 568036"/>
              <a:gd name="connsiteY6" fmla="*/ 3297 h 1444264"/>
              <a:gd name="connsiteX7" fmla="*/ 568036 w 568036"/>
              <a:gd name="connsiteY7" fmla="*/ 17152 h 1444264"/>
              <a:gd name="connsiteX8" fmla="*/ 526472 w 568036"/>
              <a:gd name="connsiteY8" fmla="*/ 100279 h 1444264"/>
              <a:gd name="connsiteX9" fmla="*/ 484909 w 568036"/>
              <a:gd name="connsiteY9" fmla="*/ 114134 h 1444264"/>
              <a:gd name="connsiteX10" fmla="*/ 498763 w 568036"/>
              <a:gd name="connsiteY10" fmla="*/ 197261 h 1444264"/>
              <a:gd name="connsiteX11" fmla="*/ 471054 w 568036"/>
              <a:gd name="connsiteY11" fmla="*/ 238825 h 1444264"/>
              <a:gd name="connsiteX12" fmla="*/ 374072 w 568036"/>
              <a:gd name="connsiteY12" fmla="*/ 280388 h 1444264"/>
              <a:gd name="connsiteX13" fmla="*/ 374072 w 568036"/>
              <a:gd name="connsiteY13" fmla="*/ 599043 h 1444264"/>
              <a:gd name="connsiteX14" fmla="*/ 346363 w 568036"/>
              <a:gd name="connsiteY14" fmla="*/ 640606 h 1444264"/>
              <a:gd name="connsiteX15" fmla="*/ 401782 w 568036"/>
              <a:gd name="connsiteY15" fmla="*/ 682170 h 1444264"/>
              <a:gd name="connsiteX16" fmla="*/ 401782 w 568036"/>
              <a:gd name="connsiteY16" fmla="*/ 793006 h 1444264"/>
              <a:gd name="connsiteX17" fmla="*/ 346363 w 568036"/>
              <a:gd name="connsiteY17" fmla="*/ 876134 h 1444264"/>
              <a:gd name="connsiteX18" fmla="*/ 332509 w 568036"/>
              <a:gd name="connsiteY18" fmla="*/ 917697 h 1444264"/>
              <a:gd name="connsiteX19" fmla="*/ 374072 w 568036"/>
              <a:gd name="connsiteY19" fmla="*/ 1000825 h 1444264"/>
              <a:gd name="connsiteX20" fmla="*/ 332509 w 568036"/>
              <a:gd name="connsiteY20" fmla="*/ 1097806 h 1444264"/>
              <a:gd name="connsiteX21" fmla="*/ 304800 w 568036"/>
              <a:gd name="connsiteY21" fmla="*/ 1180934 h 1444264"/>
              <a:gd name="connsiteX22" fmla="*/ 332509 w 568036"/>
              <a:gd name="connsiteY22" fmla="*/ 1277915 h 1444264"/>
              <a:gd name="connsiteX23" fmla="*/ 360218 w 568036"/>
              <a:gd name="connsiteY23" fmla="*/ 1319479 h 1444264"/>
              <a:gd name="connsiteX24" fmla="*/ 374072 w 568036"/>
              <a:gd name="connsiteY24" fmla="*/ 1361043 h 1444264"/>
              <a:gd name="connsiteX25" fmla="*/ 249382 w 568036"/>
              <a:gd name="connsiteY25" fmla="*/ 1388752 h 1444264"/>
              <a:gd name="connsiteX26" fmla="*/ 180109 w 568036"/>
              <a:gd name="connsiteY26" fmla="*/ 1444170 h 1444264"/>
              <a:gd name="connsiteX27" fmla="*/ 138545 w 568036"/>
              <a:gd name="connsiteY27" fmla="*/ 1402606 h 1444264"/>
              <a:gd name="connsiteX28" fmla="*/ 124691 w 568036"/>
              <a:gd name="connsiteY28" fmla="*/ 1361043 h 1444264"/>
              <a:gd name="connsiteX29" fmla="*/ 96982 w 568036"/>
              <a:gd name="connsiteY29" fmla="*/ 1167079 h 1444264"/>
              <a:gd name="connsiteX30" fmla="*/ 27709 w 568036"/>
              <a:gd name="connsiteY30" fmla="*/ 1111661 h 1444264"/>
              <a:gd name="connsiteX31" fmla="*/ 41563 w 568036"/>
              <a:gd name="connsiteY31" fmla="*/ 973115 h 1444264"/>
              <a:gd name="connsiteX32" fmla="*/ 96982 w 568036"/>
              <a:gd name="connsiteY32" fmla="*/ 889988 h 1444264"/>
              <a:gd name="connsiteX33" fmla="*/ 110836 w 568036"/>
              <a:gd name="connsiteY33" fmla="*/ 848425 h 1444264"/>
              <a:gd name="connsiteX34" fmla="*/ 41563 w 568036"/>
              <a:gd name="connsiteY34" fmla="*/ 765297 h 1444264"/>
              <a:gd name="connsiteX35" fmla="*/ 27709 w 568036"/>
              <a:gd name="connsiteY35" fmla="*/ 654461 h 1444264"/>
              <a:gd name="connsiteX36" fmla="*/ 0 w 568036"/>
              <a:gd name="connsiteY36" fmla="*/ 543625 h 1444264"/>
              <a:gd name="connsiteX37" fmla="*/ 27709 w 568036"/>
              <a:gd name="connsiteY37" fmla="*/ 432788 h 1444264"/>
              <a:gd name="connsiteX38" fmla="*/ 55418 w 568036"/>
              <a:gd name="connsiteY38" fmla="*/ 349661 h 1444264"/>
              <a:gd name="connsiteX39" fmla="*/ 69272 w 568036"/>
              <a:gd name="connsiteY39" fmla="*/ 308097 h 1444264"/>
              <a:gd name="connsiteX40" fmla="*/ 55418 w 568036"/>
              <a:gd name="connsiteY40" fmla="*/ 183406 h 1444264"/>
              <a:gd name="connsiteX41" fmla="*/ 27709 w 568036"/>
              <a:gd name="connsiteY41" fmla="*/ 141843 h 1444264"/>
              <a:gd name="connsiteX42" fmla="*/ 69272 w 568036"/>
              <a:gd name="connsiteY42" fmla="*/ 169552 h 1444264"/>
              <a:gd name="connsiteX43" fmla="*/ 138545 w 568036"/>
              <a:gd name="connsiteY43" fmla="*/ 72570 h 1444264"/>
              <a:gd name="connsiteX44" fmla="*/ 180109 w 568036"/>
              <a:gd name="connsiteY44" fmla="*/ 58715 h 1444264"/>
              <a:gd name="connsiteX45" fmla="*/ 360218 w 568036"/>
              <a:gd name="connsiteY45" fmla="*/ 17152 h 1444264"/>
              <a:gd name="connsiteX46" fmla="*/ 512618 w 568036"/>
              <a:gd name="connsiteY46" fmla="*/ 17152 h 1444264"/>
              <a:gd name="connsiteX47" fmla="*/ 526472 w 568036"/>
              <a:gd name="connsiteY47" fmla="*/ 31006 h 144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68036" h="1444264">
                <a:moveTo>
                  <a:pt x="138545" y="44861"/>
                </a:moveTo>
                <a:cubicBezTo>
                  <a:pt x="161636" y="35625"/>
                  <a:pt x="184532" y="25884"/>
                  <a:pt x="207818" y="17152"/>
                </a:cubicBezTo>
                <a:cubicBezTo>
                  <a:pt x="221492" y="12024"/>
                  <a:pt x="234778" y="3297"/>
                  <a:pt x="249382" y="3297"/>
                </a:cubicBezTo>
                <a:cubicBezTo>
                  <a:pt x="263986" y="3297"/>
                  <a:pt x="277091" y="12534"/>
                  <a:pt x="290945" y="17152"/>
                </a:cubicBezTo>
                <a:cubicBezTo>
                  <a:pt x="336496" y="85477"/>
                  <a:pt x="298674" y="58181"/>
                  <a:pt x="360218" y="17152"/>
                </a:cubicBezTo>
                <a:cubicBezTo>
                  <a:pt x="372369" y="9051"/>
                  <a:pt x="387927" y="7915"/>
                  <a:pt x="401782" y="3297"/>
                </a:cubicBezTo>
                <a:cubicBezTo>
                  <a:pt x="496789" y="34968"/>
                  <a:pt x="378870" y="3297"/>
                  <a:pt x="512618" y="3297"/>
                </a:cubicBezTo>
                <a:cubicBezTo>
                  <a:pt x="531659" y="3297"/>
                  <a:pt x="549563" y="12534"/>
                  <a:pt x="568036" y="17152"/>
                </a:cubicBezTo>
                <a:cubicBezTo>
                  <a:pt x="558074" y="57000"/>
                  <a:pt x="562803" y="78480"/>
                  <a:pt x="526472" y="100279"/>
                </a:cubicBezTo>
                <a:cubicBezTo>
                  <a:pt x="513949" y="107793"/>
                  <a:pt x="498763" y="109516"/>
                  <a:pt x="484909" y="114134"/>
                </a:cubicBezTo>
                <a:cubicBezTo>
                  <a:pt x="434382" y="265709"/>
                  <a:pt x="498763" y="36122"/>
                  <a:pt x="498763" y="197261"/>
                </a:cubicBezTo>
                <a:cubicBezTo>
                  <a:pt x="498763" y="213912"/>
                  <a:pt x="482828" y="227051"/>
                  <a:pt x="471054" y="238825"/>
                </a:cubicBezTo>
                <a:cubicBezTo>
                  <a:pt x="439161" y="270718"/>
                  <a:pt x="416468" y="269789"/>
                  <a:pt x="374072" y="280388"/>
                </a:cubicBezTo>
                <a:cubicBezTo>
                  <a:pt x="381859" y="389410"/>
                  <a:pt x="400922" y="491643"/>
                  <a:pt x="374072" y="599043"/>
                </a:cubicBezTo>
                <a:cubicBezTo>
                  <a:pt x="370034" y="615197"/>
                  <a:pt x="355599" y="626752"/>
                  <a:pt x="346363" y="640606"/>
                </a:cubicBezTo>
                <a:cubicBezTo>
                  <a:pt x="364836" y="654461"/>
                  <a:pt x="386999" y="664431"/>
                  <a:pt x="401782" y="682170"/>
                </a:cubicBezTo>
                <a:cubicBezTo>
                  <a:pt x="425821" y="711016"/>
                  <a:pt x="414084" y="765941"/>
                  <a:pt x="401782" y="793006"/>
                </a:cubicBezTo>
                <a:cubicBezTo>
                  <a:pt x="388001" y="823323"/>
                  <a:pt x="346363" y="876134"/>
                  <a:pt x="346363" y="876134"/>
                </a:cubicBezTo>
                <a:cubicBezTo>
                  <a:pt x="341745" y="889988"/>
                  <a:pt x="332509" y="903093"/>
                  <a:pt x="332509" y="917697"/>
                </a:cubicBezTo>
                <a:cubicBezTo>
                  <a:pt x="332509" y="946378"/>
                  <a:pt x="360062" y="979809"/>
                  <a:pt x="374072" y="1000825"/>
                </a:cubicBezTo>
                <a:cubicBezTo>
                  <a:pt x="337424" y="1147422"/>
                  <a:pt x="387181" y="974792"/>
                  <a:pt x="332509" y="1097806"/>
                </a:cubicBezTo>
                <a:cubicBezTo>
                  <a:pt x="320646" y="1124497"/>
                  <a:pt x="304800" y="1180934"/>
                  <a:pt x="304800" y="1180934"/>
                </a:cubicBezTo>
                <a:cubicBezTo>
                  <a:pt x="309240" y="1198696"/>
                  <a:pt x="322569" y="1258035"/>
                  <a:pt x="332509" y="1277915"/>
                </a:cubicBezTo>
                <a:cubicBezTo>
                  <a:pt x="339956" y="1292808"/>
                  <a:pt x="350982" y="1305624"/>
                  <a:pt x="360218" y="1319479"/>
                </a:cubicBezTo>
                <a:cubicBezTo>
                  <a:pt x="364836" y="1333334"/>
                  <a:pt x="374072" y="1346439"/>
                  <a:pt x="374072" y="1361043"/>
                </a:cubicBezTo>
                <a:cubicBezTo>
                  <a:pt x="374072" y="1441132"/>
                  <a:pt x="309370" y="1396250"/>
                  <a:pt x="249382" y="1388752"/>
                </a:cubicBezTo>
                <a:cubicBezTo>
                  <a:pt x="239279" y="1398855"/>
                  <a:pt x="195088" y="1446667"/>
                  <a:pt x="180109" y="1444170"/>
                </a:cubicBezTo>
                <a:cubicBezTo>
                  <a:pt x="160782" y="1440949"/>
                  <a:pt x="152400" y="1416461"/>
                  <a:pt x="138545" y="1402606"/>
                </a:cubicBezTo>
                <a:cubicBezTo>
                  <a:pt x="133927" y="1388752"/>
                  <a:pt x="126756" y="1375500"/>
                  <a:pt x="124691" y="1361043"/>
                </a:cubicBezTo>
                <a:cubicBezTo>
                  <a:pt x="124317" y="1358426"/>
                  <a:pt x="122728" y="1209988"/>
                  <a:pt x="96982" y="1167079"/>
                </a:cubicBezTo>
                <a:cubicBezTo>
                  <a:pt x="83822" y="1145146"/>
                  <a:pt x="46584" y="1124245"/>
                  <a:pt x="27709" y="1111661"/>
                </a:cubicBezTo>
                <a:cubicBezTo>
                  <a:pt x="32327" y="1065479"/>
                  <a:pt x="27719" y="1017415"/>
                  <a:pt x="41563" y="973115"/>
                </a:cubicBezTo>
                <a:cubicBezTo>
                  <a:pt x="51496" y="941329"/>
                  <a:pt x="96982" y="889988"/>
                  <a:pt x="96982" y="889988"/>
                </a:cubicBezTo>
                <a:cubicBezTo>
                  <a:pt x="101600" y="876134"/>
                  <a:pt x="113237" y="862830"/>
                  <a:pt x="110836" y="848425"/>
                </a:cubicBezTo>
                <a:cubicBezTo>
                  <a:pt x="106978" y="825278"/>
                  <a:pt x="54047" y="777781"/>
                  <a:pt x="41563" y="765297"/>
                </a:cubicBezTo>
                <a:cubicBezTo>
                  <a:pt x="36945" y="728352"/>
                  <a:pt x="34571" y="691056"/>
                  <a:pt x="27709" y="654461"/>
                </a:cubicBezTo>
                <a:cubicBezTo>
                  <a:pt x="20691" y="617031"/>
                  <a:pt x="0" y="543625"/>
                  <a:pt x="0" y="543625"/>
                </a:cubicBezTo>
                <a:cubicBezTo>
                  <a:pt x="42042" y="417494"/>
                  <a:pt x="-22455" y="616719"/>
                  <a:pt x="27709" y="432788"/>
                </a:cubicBezTo>
                <a:cubicBezTo>
                  <a:pt x="35394" y="404609"/>
                  <a:pt x="46182" y="377370"/>
                  <a:pt x="55418" y="349661"/>
                </a:cubicBezTo>
                <a:lnTo>
                  <a:pt x="69272" y="308097"/>
                </a:lnTo>
                <a:cubicBezTo>
                  <a:pt x="64654" y="266533"/>
                  <a:pt x="65561" y="223977"/>
                  <a:pt x="55418" y="183406"/>
                </a:cubicBezTo>
                <a:cubicBezTo>
                  <a:pt x="51380" y="167252"/>
                  <a:pt x="15935" y="153617"/>
                  <a:pt x="27709" y="141843"/>
                </a:cubicBezTo>
                <a:cubicBezTo>
                  <a:pt x="39483" y="130069"/>
                  <a:pt x="55418" y="160316"/>
                  <a:pt x="69272" y="169552"/>
                </a:cubicBezTo>
                <a:cubicBezTo>
                  <a:pt x="184564" y="140728"/>
                  <a:pt x="73436" y="186511"/>
                  <a:pt x="138545" y="72570"/>
                </a:cubicBezTo>
                <a:cubicBezTo>
                  <a:pt x="145791" y="59890"/>
                  <a:pt x="167047" y="65246"/>
                  <a:pt x="180109" y="58715"/>
                </a:cubicBezTo>
                <a:cubicBezTo>
                  <a:pt x="293697" y="1920"/>
                  <a:pt x="111983" y="41974"/>
                  <a:pt x="360218" y="17152"/>
                </a:cubicBezTo>
                <a:cubicBezTo>
                  <a:pt x="428502" y="-5610"/>
                  <a:pt x="409222" y="-5825"/>
                  <a:pt x="512618" y="17152"/>
                </a:cubicBezTo>
                <a:cubicBezTo>
                  <a:pt x="518993" y="18569"/>
                  <a:pt x="521854" y="26388"/>
                  <a:pt x="526472" y="3100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86041"/>
            <a:ext cx="2343857" cy="1632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3568"/>
            <a:ext cx="2351685" cy="16461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191000" y="13356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বাঁশ ও বেত শিল্প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6918" y="3461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রাজবাড়ি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1" y="4516709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খুলনা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5" grpId="2" animBg="1"/>
      <p:bldP spid="5" grpId="3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21" y="225262"/>
            <a:ext cx="5548789" cy="648033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114800" y="1905000"/>
            <a:ext cx="571383" cy="845127"/>
          </a:xfrm>
          <a:custGeom>
            <a:avLst/>
            <a:gdLst>
              <a:gd name="connsiteX0" fmla="*/ 44910 w 571383"/>
              <a:gd name="connsiteY0" fmla="*/ 124691 h 845127"/>
              <a:gd name="connsiteX1" fmla="*/ 17201 w 571383"/>
              <a:gd name="connsiteY1" fmla="*/ 304800 h 845127"/>
              <a:gd name="connsiteX2" fmla="*/ 44910 w 571383"/>
              <a:gd name="connsiteY2" fmla="*/ 387927 h 845127"/>
              <a:gd name="connsiteX3" fmla="*/ 44910 w 571383"/>
              <a:gd name="connsiteY3" fmla="*/ 554182 h 845127"/>
              <a:gd name="connsiteX4" fmla="*/ 128038 w 571383"/>
              <a:gd name="connsiteY4" fmla="*/ 609600 h 845127"/>
              <a:gd name="connsiteX5" fmla="*/ 169601 w 571383"/>
              <a:gd name="connsiteY5" fmla="*/ 845127 h 845127"/>
              <a:gd name="connsiteX6" fmla="*/ 197310 w 571383"/>
              <a:gd name="connsiteY6" fmla="*/ 803564 h 845127"/>
              <a:gd name="connsiteX7" fmla="*/ 211165 w 571383"/>
              <a:gd name="connsiteY7" fmla="*/ 734291 h 845127"/>
              <a:gd name="connsiteX8" fmla="*/ 294292 w 571383"/>
              <a:gd name="connsiteY8" fmla="*/ 678873 h 845127"/>
              <a:gd name="connsiteX9" fmla="*/ 502110 w 571383"/>
              <a:gd name="connsiteY9" fmla="*/ 637309 h 845127"/>
              <a:gd name="connsiteX10" fmla="*/ 557529 w 571383"/>
              <a:gd name="connsiteY10" fmla="*/ 568037 h 845127"/>
              <a:gd name="connsiteX11" fmla="*/ 571383 w 571383"/>
              <a:gd name="connsiteY11" fmla="*/ 526473 h 845127"/>
              <a:gd name="connsiteX12" fmla="*/ 557529 w 571383"/>
              <a:gd name="connsiteY12" fmla="*/ 484909 h 845127"/>
              <a:gd name="connsiteX13" fmla="*/ 515965 w 571383"/>
              <a:gd name="connsiteY13" fmla="*/ 498764 h 845127"/>
              <a:gd name="connsiteX14" fmla="*/ 418983 w 571383"/>
              <a:gd name="connsiteY14" fmla="*/ 540327 h 845127"/>
              <a:gd name="connsiteX15" fmla="*/ 377420 w 571383"/>
              <a:gd name="connsiteY15" fmla="*/ 526473 h 845127"/>
              <a:gd name="connsiteX16" fmla="*/ 349710 w 571383"/>
              <a:gd name="connsiteY16" fmla="*/ 498764 h 845127"/>
              <a:gd name="connsiteX17" fmla="*/ 308147 w 571383"/>
              <a:gd name="connsiteY17" fmla="*/ 471055 h 845127"/>
              <a:gd name="connsiteX18" fmla="*/ 280438 w 571383"/>
              <a:gd name="connsiteY18" fmla="*/ 415637 h 845127"/>
              <a:gd name="connsiteX19" fmla="*/ 141892 w 571383"/>
              <a:gd name="connsiteY19" fmla="*/ 374073 h 845127"/>
              <a:gd name="connsiteX20" fmla="*/ 114183 w 571383"/>
              <a:gd name="connsiteY20" fmla="*/ 263237 h 845127"/>
              <a:gd name="connsiteX21" fmla="*/ 86474 w 571383"/>
              <a:gd name="connsiteY21" fmla="*/ 235527 h 845127"/>
              <a:gd name="connsiteX22" fmla="*/ 44910 w 571383"/>
              <a:gd name="connsiteY22" fmla="*/ 138546 h 845127"/>
              <a:gd name="connsiteX23" fmla="*/ 31056 w 571383"/>
              <a:gd name="connsiteY23" fmla="*/ 83127 h 845127"/>
              <a:gd name="connsiteX24" fmla="*/ 3347 w 571383"/>
              <a:gd name="connsiteY24" fmla="*/ 0 h 845127"/>
              <a:gd name="connsiteX25" fmla="*/ 17201 w 571383"/>
              <a:gd name="connsiteY25" fmla="*/ 180109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383" h="845127">
                <a:moveTo>
                  <a:pt x="44910" y="124691"/>
                </a:moveTo>
                <a:cubicBezTo>
                  <a:pt x="-9264" y="214982"/>
                  <a:pt x="-9043" y="182327"/>
                  <a:pt x="17201" y="304800"/>
                </a:cubicBezTo>
                <a:cubicBezTo>
                  <a:pt x="23321" y="333360"/>
                  <a:pt x="44910" y="387927"/>
                  <a:pt x="44910" y="387927"/>
                </a:cubicBezTo>
                <a:cubicBezTo>
                  <a:pt x="34889" y="438035"/>
                  <a:pt x="13530" y="504871"/>
                  <a:pt x="44910" y="554182"/>
                </a:cubicBezTo>
                <a:cubicBezTo>
                  <a:pt x="62789" y="582278"/>
                  <a:pt x="128038" y="609600"/>
                  <a:pt x="128038" y="609600"/>
                </a:cubicBezTo>
                <a:cubicBezTo>
                  <a:pt x="171878" y="741119"/>
                  <a:pt x="153103" y="663639"/>
                  <a:pt x="169601" y="845127"/>
                </a:cubicBezTo>
                <a:cubicBezTo>
                  <a:pt x="178837" y="831273"/>
                  <a:pt x="191463" y="819155"/>
                  <a:pt x="197310" y="803564"/>
                </a:cubicBezTo>
                <a:cubicBezTo>
                  <a:pt x="205578" y="781515"/>
                  <a:pt x="196708" y="752879"/>
                  <a:pt x="211165" y="734291"/>
                </a:cubicBezTo>
                <a:cubicBezTo>
                  <a:pt x="231611" y="708004"/>
                  <a:pt x="262699" y="689404"/>
                  <a:pt x="294292" y="678873"/>
                </a:cubicBezTo>
                <a:cubicBezTo>
                  <a:pt x="417093" y="637940"/>
                  <a:pt x="348390" y="654390"/>
                  <a:pt x="502110" y="637309"/>
                </a:cubicBezTo>
                <a:cubicBezTo>
                  <a:pt x="527883" y="611537"/>
                  <a:pt x="540052" y="602991"/>
                  <a:pt x="557529" y="568037"/>
                </a:cubicBezTo>
                <a:cubicBezTo>
                  <a:pt x="564060" y="554975"/>
                  <a:pt x="566765" y="540328"/>
                  <a:pt x="571383" y="526473"/>
                </a:cubicBezTo>
                <a:cubicBezTo>
                  <a:pt x="566765" y="512618"/>
                  <a:pt x="570591" y="491440"/>
                  <a:pt x="557529" y="484909"/>
                </a:cubicBezTo>
                <a:cubicBezTo>
                  <a:pt x="544467" y="478378"/>
                  <a:pt x="529027" y="492233"/>
                  <a:pt x="515965" y="498764"/>
                </a:cubicBezTo>
                <a:cubicBezTo>
                  <a:pt x="420289" y="546602"/>
                  <a:pt x="534316" y="511495"/>
                  <a:pt x="418983" y="540327"/>
                </a:cubicBezTo>
                <a:cubicBezTo>
                  <a:pt x="405129" y="535709"/>
                  <a:pt x="389943" y="533986"/>
                  <a:pt x="377420" y="526473"/>
                </a:cubicBezTo>
                <a:cubicBezTo>
                  <a:pt x="366219" y="519753"/>
                  <a:pt x="359910" y="506924"/>
                  <a:pt x="349710" y="498764"/>
                </a:cubicBezTo>
                <a:cubicBezTo>
                  <a:pt x="336708" y="488362"/>
                  <a:pt x="322001" y="480291"/>
                  <a:pt x="308147" y="471055"/>
                </a:cubicBezTo>
                <a:cubicBezTo>
                  <a:pt x="298911" y="452582"/>
                  <a:pt x="296960" y="428029"/>
                  <a:pt x="280438" y="415637"/>
                </a:cubicBezTo>
                <a:cubicBezTo>
                  <a:pt x="263570" y="402986"/>
                  <a:pt x="170675" y="381268"/>
                  <a:pt x="141892" y="374073"/>
                </a:cubicBezTo>
                <a:cubicBezTo>
                  <a:pt x="138911" y="359169"/>
                  <a:pt x="126966" y="284541"/>
                  <a:pt x="114183" y="263237"/>
                </a:cubicBezTo>
                <a:cubicBezTo>
                  <a:pt x="107462" y="252036"/>
                  <a:pt x="95710" y="244764"/>
                  <a:pt x="86474" y="235527"/>
                </a:cubicBezTo>
                <a:cubicBezTo>
                  <a:pt x="46699" y="76422"/>
                  <a:pt x="102318" y="272497"/>
                  <a:pt x="44910" y="138546"/>
                </a:cubicBezTo>
                <a:cubicBezTo>
                  <a:pt x="37409" y="121044"/>
                  <a:pt x="36527" y="101365"/>
                  <a:pt x="31056" y="83127"/>
                </a:cubicBezTo>
                <a:cubicBezTo>
                  <a:pt x="22663" y="55151"/>
                  <a:pt x="3347" y="0"/>
                  <a:pt x="3347" y="0"/>
                </a:cubicBezTo>
                <a:cubicBezTo>
                  <a:pt x="21119" y="124413"/>
                  <a:pt x="17201" y="64326"/>
                  <a:pt x="17201" y="180109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2334101" cy="1496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0937"/>
            <a:ext cx="2309089" cy="1496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57600" y="22526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পিতল ও কাঁসা শিল্প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9891" y="214289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জামালপুর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37" y="155980"/>
            <a:ext cx="4879467" cy="654962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514600" y="838199"/>
            <a:ext cx="950518" cy="977917"/>
          </a:xfrm>
          <a:custGeom>
            <a:avLst/>
            <a:gdLst>
              <a:gd name="connsiteX0" fmla="*/ 264873 w 950518"/>
              <a:gd name="connsiteY0" fmla="*/ 8098 h 977917"/>
              <a:gd name="connsiteX1" fmla="*/ 167891 w 950518"/>
              <a:gd name="connsiteY1" fmla="*/ 91226 h 977917"/>
              <a:gd name="connsiteX2" fmla="*/ 154036 w 950518"/>
              <a:gd name="connsiteY2" fmla="*/ 146644 h 977917"/>
              <a:gd name="connsiteX3" fmla="*/ 140182 w 950518"/>
              <a:gd name="connsiteY3" fmla="*/ 188208 h 977917"/>
              <a:gd name="connsiteX4" fmla="*/ 57055 w 950518"/>
              <a:gd name="connsiteY4" fmla="*/ 243626 h 977917"/>
              <a:gd name="connsiteX5" fmla="*/ 1636 w 950518"/>
              <a:gd name="connsiteY5" fmla="*/ 312898 h 977917"/>
              <a:gd name="connsiteX6" fmla="*/ 57055 w 950518"/>
              <a:gd name="connsiteY6" fmla="*/ 423735 h 977917"/>
              <a:gd name="connsiteX7" fmla="*/ 84764 w 950518"/>
              <a:gd name="connsiteY7" fmla="*/ 465298 h 977917"/>
              <a:gd name="connsiteX8" fmla="*/ 98618 w 950518"/>
              <a:gd name="connsiteY8" fmla="*/ 520717 h 977917"/>
              <a:gd name="connsiteX9" fmla="*/ 167891 w 950518"/>
              <a:gd name="connsiteY9" fmla="*/ 589989 h 977917"/>
              <a:gd name="connsiteX10" fmla="*/ 209455 w 950518"/>
              <a:gd name="connsiteY10" fmla="*/ 603844 h 977917"/>
              <a:gd name="connsiteX11" fmla="*/ 251018 w 950518"/>
              <a:gd name="connsiteY11" fmla="*/ 645408 h 977917"/>
              <a:gd name="connsiteX12" fmla="*/ 278727 w 950518"/>
              <a:gd name="connsiteY12" fmla="*/ 686971 h 977917"/>
              <a:gd name="connsiteX13" fmla="*/ 334145 w 950518"/>
              <a:gd name="connsiteY13" fmla="*/ 673117 h 977917"/>
              <a:gd name="connsiteX14" fmla="*/ 417273 w 950518"/>
              <a:gd name="connsiteY14" fmla="*/ 631553 h 977917"/>
              <a:gd name="connsiteX15" fmla="*/ 472691 w 950518"/>
              <a:gd name="connsiteY15" fmla="*/ 645408 h 977917"/>
              <a:gd name="connsiteX16" fmla="*/ 514255 w 950518"/>
              <a:gd name="connsiteY16" fmla="*/ 770098 h 977917"/>
              <a:gd name="connsiteX17" fmla="*/ 555818 w 950518"/>
              <a:gd name="connsiteY17" fmla="*/ 797808 h 977917"/>
              <a:gd name="connsiteX18" fmla="*/ 597382 w 950518"/>
              <a:gd name="connsiteY18" fmla="*/ 839371 h 977917"/>
              <a:gd name="connsiteX19" fmla="*/ 652800 w 950518"/>
              <a:gd name="connsiteY19" fmla="*/ 867080 h 977917"/>
              <a:gd name="connsiteX20" fmla="*/ 735927 w 950518"/>
              <a:gd name="connsiteY20" fmla="*/ 894789 h 977917"/>
              <a:gd name="connsiteX21" fmla="*/ 819055 w 950518"/>
              <a:gd name="connsiteY21" fmla="*/ 936353 h 977917"/>
              <a:gd name="connsiteX22" fmla="*/ 902182 w 950518"/>
              <a:gd name="connsiteY22" fmla="*/ 977917 h 977917"/>
              <a:gd name="connsiteX23" fmla="*/ 943745 w 950518"/>
              <a:gd name="connsiteY23" fmla="*/ 964062 h 977917"/>
              <a:gd name="connsiteX24" fmla="*/ 888327 w 950518"/>
              <a:gd name="connsiteY24" fmla="*/ 770098 h 977917"/>
              <a:gd name="connsiteX25" fmla="*/ 846764 w 950518"/>
              <a:gd name="connsiteY25" fmla="*/ 756244 h 977917"/>
              <a:gd name="connsiteX26" fmla="*/ 791345 w 950518"/>
              <a:gd name="connsiteY26" fmla="*/ 631553 h 977917"/>
              <a:gd name="connsiteX27" fmla="*/ 763636 w 950518"/>
              <a:gd name="connsiteY27" fmla="*/ 589989 h 977917"/>
              <a:gd name="connsiteX28" fmla="*/ 680509 w 950518"/>
              <a:gd name="connsiteY28" fmla="*/ 520717 h 977917"/>
              <a:gd name="connsiteX29" fmla="*/ 652800 w 950518"/>
              <a:gd name="connsiteY29" fmla="*/ 437589 h 977917"/>
              <a:gd name="connsiteX30" fmla="*/ 625091 w 950518"/>
              <a:gd name="connsiteY30" fmla="*/ 396026 h 977917"/>
              <a:gd name="connsiteX31" fmla="*/ 611236 w 950518"/>
              <a:gd name="connsiteY31" fmla="*/ 354462 h 977917"/>
              <a:gd name="connsiteX32" fmla="*/ 569673 w 950518"/>
              <a:gd name="connsiteY32" fmla="*/ 326753 h 977917"/>
              <a:gd name="connsiteX33" fmla="*/ 514255 w 950518"/>
              <a:gd name="connsiteY33" fmla="*/ 243626 h 977917"/>
              <a:gd name="connsiteX34" fmla="*/ 472691 w 950518"/>
              <a:gd name="connsiteY34" fmla="*/ 105080 h 977917"/>
              <a:gd name="connsiteX35" fmla="*/ 458836 w 950518"/>
              <a:gd name="connsiteY35" fmla="*/ 63517 h 977917"/>
              <a:gd name="connsiteX36" fmla="*/ 417273 w 950518"/>
              <a:gd name="connsiteY36" fmla="*/ 35808 h 977917"/>
              <a:gd name="connsiteX37" fmla="*/ 389564 w 950518"/>
              <a:gd name="connsiteY37" fmla="*/ 8098 h 977917"/>
              <a:gd name="connsiteX38" fmla="*/ 264873 w 950518"/>
              <a:gd name="connsiteY38" fmla="*/ 8098 h 9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50518" h="977917">
                <a:moveTo>
                  <a:pt x="264873" y="8098"/>
                </a:moveTo>
                <a:cubicBezTo>
                  <a:pt x="227927" y="21953"/>
                  <a:pt x="287836" y="5551"/>
                  <a:pt x="167891" y="91226"/>
                </a:cubicBezTo>
                <a:cubicBezTo>
                  <a:pt x="152397" y="102294"/>
                  <a:pt x="159267" y="128335"/>
                  <a:pt x="154036" y="146644"/>
                </a:cubicBezTo>
                <a:cubicBezTo>
                  <a:pt x="150024" y="160686"/>
                  <a:pt x="148283" y="176057"/>
                  <a:pt x="140182" y="188208"/>
                </a:cubicBezTo>
                <a:cubicBezTo>
                  <a:pt x="110532" y="232684"/>
                  <a:pt x="100629" y="229101"/>
                  <a:pt x="57055" y="243626"/>
                </a:cubicBezTo>
                <a:cubicBezTo>
                  <a:pt x="43034" y="257647"/>
                  <a:pt x="4133" y="292923"/>
                  <a:pt x="1636" y="312898"/>
                </a:cubicBezTo>
                <a:cubicBezTo>
                  <a:pt x="-7194" y="383543"/>
                  <a:pt x="20913" y="380364"/>
                  <a:pt x="57055" y="423735"/>
                </a:cubicBezTo>
                <a:cubicBezTo>
                  <a:pt x="67715" y="436527"/>
                  <a:pt x="75528" y="451444"/>
                  <a:pt x="84764" y="465298"/>
                </a:cubicBezTo>
                <a:cubicBezTo>
                  <a:pt x="89382" y="483771"/>
                  <a:pt x="91117" y="503215"/>
                  <a:pt x="98618" y="520717"/>
                </a:cubicBezTo>
                <a:cubicBezTo>
                  <a:pt x="113732" y="555983"/>
                  <a:pt x="134305" y="573196"/>
                  <a:pt x="167891" y="589989"/>
                </a:cubicBezTo>
                <a:cubicBezTo>
                  <a:pt x="180953" y="596520"/>
                  <a:pt x="195600" y="599226"/>
                  <a:pt x="209455" y="603844"/>
                </a:cubicBezTo>
                <a:cubicBezTo>
                  <a:pt x="223309" y="617699"/>
                  <a:pt x="238475" y="630356"/>
                  <a:pt x="251018" y="645408"/>
                </a:cubicBezTo>
                <a:cubicBezTo>
                  <a:pt x="261678" y="658200"/>
                  <a:pt x="262931" y="681706"/>
                  <a:pt x="278727" y="686971"/>
                </a:cubicBezTo>
                <a:cubicBezTo>
                  <a:pt x="296791" y="692992"/>
                  <a:pt x="315672" y="677735"/>
                  <a:pt x="334145" y="673117"/>
                </a:cubicBezTo>
                <a:cubicBezTo>
                  <a:pt x="355159" y="659108"/>
                  <a:pt x="388594" y="631553"/>
                  <a:pt x="417273" y="631553"/>
                </a:cubicBezTo>
                <a:cubicBezTo>
                  <a:pt x="436314" y="631553"/>
                  <a:pt x="454218" y="640790"/>
                  <a:pt x="472691" y="645408"/>
                </a:cubicBezTo>
                <a:cubicBezTo>
                  <a:pt x="481417" y="689041"/>
                  <a:pt x="484063" y="733868"/>
                  <a:pt x="514255" y="770098"/>
                </a:cubicBezTo>
                <a:cubicBezTo>
                  <a:pt x="524915" y="782890"/>
                  <a:pt x="543026" y="787148"/>
                  <a:pt x="555818" y="797808"/>
                </a:cubicBezTo>
                <a:cubicBezTo>
                  <a:pt x="570870" y="810351"/>
                  <a:pt x="581438" y="827983"/>
                  <a:pt x="597382" y="839371"/>
                </a:cubicBezTo>
                <a:cubicBezTo>
                  <a:pt x="614188" y="851375"/>
                  <a:pt x="633624" y="859410"/>
                  <a:pt x="652800" y="867080"/>
                </a:cubicBezTo>
                <a:cubicBezTo>
                  <a:pt x="679919" y="877928"/>
                  <a:pt x="735927" y="894789"/>
                  <a:pt x="735927" y="894789"/>
                </a:cubicBezTo>
                <a:cubicBezTo>
                  <a:pt x="855048" y="974202"/>
                  <a:pt x="704330" y="878990"/>
                  <a:pt x="819055" y="936353"/>
                </a:cubicBezTo>
                <a:cubicBezTo>
                  <a:pt x="926485" y="990069"/>
                  <a:pt x="797709" y="943092"/>
                  <a:pt x="902182" y="977917"/>
                </a:cubicBezTo>
                <a:cubicBezTo>
                  <a:pt x="916036" y="973299"/>
                  <a:pt x="941344" y="978467"/>
                  <a:pt x="943745" y="964062"/>
                </a:cubicBezTo>
                <a:cubicBezTo>
                  <a:pt x="957864" y="879350"/>
                  <a:pt x="954534" y="814236"/>
                  <a:pt x="888327" y="770098"/>
                </a:cubicBezTo>
                <a:cubicBezTo>
                  <a:pt x="876176" y="761997"/>
                  <a:pt x="860618" y="760862"/>
                  <a:pt x="846764" y="756244"/>
                </a:cubicBezTo>
                <a:cubicBezTo>
                  <a:pt x="766664" y="702845"/>
                  <a:pt x="829842" y="759877"/>
                  <a:pt x="791345" y="631553"/>
                </a:cubicBezTo>
                <a:cubicBezTo>
                  <a:pt x="786560" y="615604"/>
                  <a:pt x="774296" y="602781"/>
                  <a:pt x="763636" y="589989"/>
                </a:cubicBezTo>
                <a:cubicBezTo>
                  <a:pt x="730301" y="549986"/>
                  <a:pt x="721377" y="547962"/>
                  <a:pt x="680509" y="520717"/>
                </a:cubicBezTo>
                <a:cubicBezTo>
                  <a:pt x="671273" y="493008"/>
                  <a:pt x="669002" y="461892"/>
                  <a:pt x="652800" y="437589"/>
                </a:cubicBezTo>
                <a:cubicBezTo>
                  <a:pt x="643564" y="423735"/>
                  <a:pt x="632538" y="410919"/>
                  <a:pt x="625091" y="396026"/>
                </a:cubicBezTo>
                <a:cubicBezTo>
                  <a:pt x="618560" y="382964"/>
                  <a:pt x="620359" y="365866"/>
                  <a:pt x="611236" y="354462"/>
                </a:cubicBezTo>
                <a:cubicBezTo>
                  <a:pt x="600834" y="341460"/>
                  <a:pt x="583527" y="335989"/>
                  <a:pt x="569673" y="326753"/>
                </a:cubicBezTo>
                <a:cubicBezTo>
                  <a:pt x="523836" y="189245"/>
                  <a:pt x="600739" y="399298"/>
                  <a:pt x="514255" y="243626"/>
                </a:cubicBezTo>
                <a:cubicBezTo>
                  <a:pt x="494883" y="208757"/>
                  <a:pt x="484268" y="145598"/>
                  <a:pt x="472691" y="105080"/>
                </a:cubicBezTo>
                <a:cubicBezTo>
                  <a:pt x="468679" y="91038"/>
                  <a:pt x="467959" y="74921"/>
                  <a:pt x="458836" y="63517"/>
                </a:cubicBezTo>
                <a:cubicBezTo>
                  <a:pt x="448434" y="50515"/>
                  <a:pt x="430275" y="46210"/>
                  <a:pt x="417273" y="35808"/>
                </a:cubicBezTo>
                <a:cubicBezTo>
                  <a:pt x="407073" y="27648"/>
                  <a:pt x="402373" y="10660"/>
                  <a:pt x="389564" y="8098"/>
                </a:cubicBezTo>
                <a:cubicBezTo>
                  <a:pt x="353336" y="852"/>
                  <a:pt x="301819" y="-5757"/>
                  <a:pt x="264873" y="809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800600"/>
            <a:ext cx="2362200" cy="1584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5749"/>
            <a:ext cx="2362200" cy="161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রেশম শিল্প 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96515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দিনাজপুর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0" y="30478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438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রেশম  শিল্পের   জন্য  প্রসিদ্ধ  বাংলাদেশের এমন  পাঁচটি  স্থানের  নাম   লিখ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Document 3">
            <a:hlinkClick r:id="" action="ppaction://noaction" highlightClick="1"/>
          </p:cNvPr>
          <p:cNvSpPr/>
          <p:nvPr/>
        </p:nvSpPr>
        <p:spPr>
          <a:xfrm>
            <a:off x="381000" y="2604660"/>
            <a:ext cx="609600" cy="6858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192</TotalTime>
  <Words>121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Waveform</vt:lpstr>
      <vt:lpstr>Adjacency</vt:lpstr>
      <vt:lpstr>Trek</vt:lpstr>
      <vt:lpstr>Apex</vt:lpstr>
      <vt:lpstr>1_Adjacency</vt:lpstr>
      <vt:lpstr>2_Adjacency</vt:lpstr>
      <vt:lpstr>3_Adjacency</vt:lpstr>
      <vt:lpstr>Foundry</vt:lpstr>
      <vt:lpstr>Composite</vt:lpstr>
      <vt:lpstr>1_Composite</vt:lpstr>
      <vt:lpstr>Opulent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109</cp:revision>
  <dcterms:created xsi:type="dcterms:W3CDTF">2006-08-16T00:00:00Z</dcterms:created>
  <dcterms:modified xsi:type="dcterms:W3CDTF">2013-04-26T11:02:32Z</dcterms:modified>
</cp:coreProperties>
</file>